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8" Type="http://schemas.openxmlformats.org/officeDocument/2006/relationships/viewProps" Target="viewProps.xml" /><Relationship Id="rId7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0" Type="http://schemas.openxmlformats.org/officeDocument/2006/relationships/tableStyles" Target="tableStyles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/uses/" TargetMode="Externa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Obsidian slide output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Testing slides from Obsidian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We’ll see if these get separated inside Obsidian and, more importantly, rendered on the website…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And, even more hopefully, also available via different output formats via pandoc…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Last slide.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Backlinks</a:t>
            </a:r>
          </a:p>
          <a:p>
            <a:pPr lvl="0"/>
            <a:r>
              <a:rPr>
                <a:hlinkClick r:id="rId2"/>
              </a:rPr>
              <a:t>Uses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Obsidian slide output</dc:title>
  <dc:creator/>
  <cp:keywords/>
  <dc:description>Testing the Obsidian slide plugin rendering via this website</dc:description>
  <dcterms:created xsi:type="dcterms:W3CDTF">2026-03-05T23:03:36Z</dcterms:created>
  <dcterms:modified xsi:type="dcterms:W3CDTF">2026-03-05T23:03:36Z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lug">
    <vt:lpwstr>obsidian-slide-output</vt:lpwstr>
  </property>
</Properties>
</file>